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t>8.5.2010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D72C42-BACB-4FAF-9C4F-CAEFA55A774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t>8.5.2010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2C42-BACB-4FAF-9C4F-CAEFA55A774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FD72C42-BACB-4FAF-9C4F-CAEFA55A774D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t>8.5.2010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t>8.5.2010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FD72C42-BACB-4FAF-9C4F-CAEFA55A774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t>8.5.2010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D72C42-BACB-4FAF-9C4F-CAEFA55A774D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CBEA58-9C0C-41A3-8DA8-72690A68B1BB}" type="datetimeFigureOut">
              <a:rPr lang="sr-Latn-CS" smtClean="0"/>
              <a:t>8.5.2010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2C42-BACB-4FAF-9C4F-CAEFA55A774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t>8.5.2010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FD72C42-BACB-4FAF-9C4F-CAEFA55A774D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t>8.5.2010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FD72C42-BACB-4FAF-9C4F-CAEFA55A77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t>8.5.2010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D72C42-BACB-4FAF-9C4F-CAEFA55A77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D72C42-BACB-4FAF-9C4F-CAEFA55A774D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t>8.5.2010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FD72C42-BACB-4FAF-9C4F-CAEFA55A774D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CBEA58-9C0C-41A3-8DA8-72690A68B1BB}" type="datetimeFigureOut">
              <a:rPr lang="sr-Latn-CS" smtClean="0"/>
              <a:t>8.5.2010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CBEA58-9C0C-41A3-8DA8-72690A68B1BB}" type="datetimeFigureOut">
              <a:rPr lang="sr-Latn-CS" smtClean="0"/>
              <a:t>8.5.2010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D72C42-BACB-4FAF-9C4F-CAEFA55A774D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Verzija 1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Test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Kodiranje</a:t>
            </a:r>
            <a:endParaRPr lang="hr-H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20094" y="2384425"/>
            <a:ext cx="5067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File &amp; </a:t>
            </a:r>
            <a:r>
              <a:rPr lang="hr-HR" dirty="0" err="1" smtClean="0"/>
              <a:t>Folder</a:t>
            </a:r>
            <a:endParaRPr lang="hr-H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8194" y="2636837"/>
            <a:ext cx="4991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Uređaji i kapacitet memorije</a:t>
            </a:r>
            <a:endParaRPr lang="hr-H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2506" y="1965325"/>
            <a:ext cx="45624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Uređaji i kapacitet memorije</a:t>
            </a:r>
            <a:endParaRPr lang="hr-H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05819" y="1660525"/>
            <a:ext cx="48958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Software</a:t>
            </a:r>
            <a:r>
              <a:rPr lang="hr-HR" dirty="0" smtClean="0"/>
              <a:t> &amp; </a:t>
            </a:r>
            <a:r>
              <a:rPr lang="hr-HR" dirty="0" err="1" smtClean="0"/>
              <a:t>Hardware</a:t>
            </a:r>
            <a:endParaRPr lang="hr-H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10644" y="1722437"/>
            <a:ext cx="3886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Prozor</a:t>
            </a:r>
            <a:endParaRPr lang="hr-H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75961" y="1527175"/>
            <a:ext cx="535556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Word &amp; </a:t>
            </a:r>
            <a:r>
              <a:rPr lang="hr-HR" dirty="0" err="1" smtClean="0"/>
              <a:t>Shortcut</a:t>
            </a:r>
            <a:endParaRPr lang="hr-H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63081" y="2846387"/>
            <a:ext cx="29813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Ekstenzije - office</a:t>
            </a:r>
            <a:endParaRPr lang="hr-H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9156" y="2241550"/>
            <a:ext cx="48291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Folder</a:t>
            </a:r>
            <a:r>
              <a:rPr lang="hr-HR" dirty="0" smtClean="0"/>
              <a:t> &amp; </a:t>
            </a:r>
            <a:r>
              <a:rPr lang="hr-HR" dirty="0" err="1" smtClean="0"/>
              <a:t>CopyPaste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500313"/>
            <a:ext cx="2857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Paint</a:t>
            </a:r>
            <a:endParaRPr lang="hr-H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96331" y="1798637"/>
            <a:ext cx="43148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Unos podataka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05894" y="2112962"/>
            <a:ext cx="36957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Paint</a:t>
            </a:r>
            <a:endParaRPr lang="hr-H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62931" y="2179637"/>
            <a:ext cx="53816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Uređaji</a:t>
            </a:r>
            <a:endParaRPr lang="hr-H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10669" y="2555875"/>
            <a:ext cx="3486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Piksel</a:t>
            </a:r>
            <a:endParaRPr lang="hr-H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836862"/>
            <a:ext cx="2857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Pikseli</a:t>
            </a:r>
            <a:r>
              <a:rPr lang="hr-HR" dirty="0" smtClean="0"/>
              <a:t> - rezolucija</a:t>
            </a:r>
            <a:endParaRPr lang="hr-H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Ekstenzije slike</a:t>
            </a:r>
            <a:endParaRPr lang="hr-H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LOGO</a:t>
            </a:r>
            <a:endParaRPr lang="hr-H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05919" y="1955800"/>
            <a:ext cx="32956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LOGO – program &amp; REPEAT</a:t>
            </a:r>
            <a:endParaRPr lang="hr-HR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898775"/>
            <a:ext cx="2857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LOGO – ulazni parametri</a:t>
            </a:r>
            <a:endParaRPr lang="hr-H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05856" y="2384425"/>
            <a:ext cx="4295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Word – obrada teksta</a:t>
            </a:r>
            <a:endParaRPr lang="hr-HR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15306" y="2427287"/>
            <a:ext cx="54768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</a:t>
            </a:r>
            <a:endParaRPr lang="hr-H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rad s PC-om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Internetske usluge</a:t>
            </a:r>
            <a:endParaRPr lang="hr-HR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Interneta - pretraživanje</a:t>
            </a:r>
            <a:endParaRPr lang="hr-H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- </a:t>
            </a:r>
            <a:r>
              <a:rPr lang="hr-HR" dirty="0" err="1" smtClean="0"/>
              <a:t>Browsers</a:t>
            </a:r>
            <a:endParaRPr lang="hr-HR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7306" y="2417762"/>
            <a:ext cx="3952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- </a:t>
            </a:r>
            <a:r>
              <a:rPr lang="hr-HR" dirty="0" err="1" smtClean="0"/>
              <a:t>hyperlink</a:t>
            </a:r>
            <a:endParaRPr lang="hr-HR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Internet – web </a:t>
            </a:r>
            <a:r>
              <a:rPr lang="hr-HR" dirty="0" err="1" smtClean="0"/>
              <a:t>search</a:t>
            </a:r>
            <a:r>
              <a:rPr lang="hr-HR" dirty="0" smtClean="0"/>
              <a:t> </a:t>
            </a:r>
            <a:r>
              <a:rPr lang="hr-HR" dirty="0" err="1" smtClean="0"/>
              <a:t>engines</a:t>
            </a:r>
            <a:endParaRPr lang="hr-HR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E-mail</a:t>
            </a:r>
            <a:endParaRPr lang="hr-HR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908300"/>
            <a:ext cx="2857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Binarni brojevi</a:t>
            </a:r>
            <a:endParaRPr lang="hr-HR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Binarni brojevi</a:t>
            </a:r>
            <a:endParaRPr lang="hr-HR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29644" y="2622550"/>
            <a:ext cx="4648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Dijelovi PC-a</a:t>
            </a:r>
            <a:endParaRPr lang="hr-HR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5756" y="1684337"/>
            <a:ext cx="58959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Folder</a:t>
            </a:r>
            <a:endParaRPr lang="hr-HR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022475"/>
            <a:ext cx="2857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Jezik PC-a – binarni brojevi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Search</a:t>
            </a:r>
            <a:endParaRPr lang="hr-HR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9731" y="2384425"/>
            <a:ext cx="32480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Pikseli</a:t>
            </a:r>
            <a:r>
              <a:rPr lang="hr-HR" dirty="0" smtClean="0"/>
              <a:t> – prikaz slika</a:t>
            </a:r>
            <a:endParaRPr lang="hr-HR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279650"/>
            <a:ext cx="28575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LOGO – osnovne komande</a:t>
            </a:r>
            <a:endParaRPr lang="hr-HR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8619" y="1917700"/>
            <a:ext cx="58102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LOGO – </a:t>
            </a:r>
            <a:r>
              <a:rPr lang="hr-HR" dirty="0" err="1" smtClean="0"/>
              <a:t>make</a:t>
            </a:r>
            <a:endParaRPr lang="hr-HR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90517" y="1527175"/>
            <a:ext cx="29264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Word - table</a:t>
            </a:r>
            <a:endParaRPr lang="hr-HR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5456" y="2670175"/>
            <a:ext cx="3076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Word - table</a:t>
            </a:r>
            <a:endParaRPr lang="hr-HR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53556" y="2384425"/>
            <a:ext cx="3000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Word - </a:t>
            </a:r>
            <a:r>
              <a:rPr lang="hr-HR" dirty="0" err="1" smtClean="0"/>
              <a:t>WordArt</a:t>
            </a:r>
            <a:endParaRPr lang="hr-HR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3055937"/>
            <a:ext cx="28575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- mreže</a:t>
            </a:r>
            <a:endParaRPr lang="hr-HR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532062"/>
            <a:ext cx="2857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- sigurnost</a:t>
            </a:r>
            <a:endParaRPr lang="hr-HR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9756" y="2155825"/>
            <a:ext cx="28479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PowerPoint – elementi i animacije</a:t>
            </a:r>
            <a:endParaRPr lang="hr-HR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794000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Pretvaranje binarni brojevi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Word - table</a:t>
            </a:r>
            <a:endParaRPr lang="hr-HR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0169" y="2513012"/>
            <a:ext cx="38671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EXCEL</a:t>
            </a:r>
            <a:endParaRPr lang="hr-HR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20194" y="2236787"/>
            <a:ext cx="34671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EXCEL - nizovi</a:t>
            </a:r>
            <a:endParaRPr lang="hr-HR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3051175"/>
            <a:ext cx="2857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Excel - funkcije</a:t>
            </a:r>
            <a:endParaRPr lang="hr-HR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4331" y="1931987"/>
            <a:ext cx="58388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HTML</a:t>
            </a:r>
            <a:endParaRPr lang="hr-HR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77381" y="2193925"/>
            <a:ext cx="27527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– e-mail</a:t>
            </a:r>
            <a:endParaRPr lang="hr-HR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67881" y="2251075"/>
            <a:ext cx="23717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– pravila ponašanja</a:t>
            </a:r>
            <a:endParaRPr lang="hr-HR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48694" y="2927350"/>
            <a:ext cx="46101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usluge</a:t>
            </a:r>
            <a:endParaRPr lang="hr-HR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7669" y="1955800"/>
            <a:ext cx="57721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Logičke izjave i funkcije</a:t>
            </a:r>
            <a:endParaRPr lang="hr-HR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5456" y="2289175"/>
            <a:ext cx="3076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Svojstva PC-a</a:t>
            </a:r>
            <a:endParaRPr lang="hr-HR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1169" y="2493962"/>
            <a:ext cx="31051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Pretvaranje binarni brojevi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82156" y="2713037"/>
            <a:ext cx="25431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Svojstva PC-a</a:t>
            </a:r>
            <a:endParaRPr lang="hr-HR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82144" y="2808287"/>
            <a:ext cx="27432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Svojstva PC-a - kapacitet</a:t>
            </a:r>
            <a:endParaRPr lang="hr-HR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43981" y="2774950"/>
            <a:ext cx="38195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Access</a:t>
            </a:r>
            <a:endParaRPr lang="hr-HR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5356" y="2146300"/>
            <a:ext cx="46767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PowerPoint - </a:t>
            </a:r>
            <a:r>
              <a:rPr lang="hr-HR" dirty="0" err="1" smtClean="0"/>
              <a:t>hyperlink</a:t>
            </a:r>
            <a:endParaRPr lang="hr-HR" dirty="0"/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081" y="2803525"/>
            <a:ext cx="37433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- GIF animacija</a:t>
            </a:r>
            <a:endParaRPr lang="hr-HR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34469" y="1736725"/>
            <a:ext cx="36385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05894" y="2112962"/>
            <a:ext cx="36957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Bit - bajt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05969" y="2894012"/>
            <a:ext cx="249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Bajt</a:t>
            </a:r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15481" y="2741612"/>
            <a:ext cx="2676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ASCII</a:t>
            </a:r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168</TotalTime>
  <Words>171</Words>
  <Application>Microsoft Office PowerPoint</Application>
  <PresentationFormat>Prikaz na zaslonu (4:3)</PresentationFormat>
  <Paragraphs>66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65</vt:i4>
      </vt:variant>
    </vt:vector>
  </HeadingPairs>
  <TitlesOfParts>
    <vt:vector size="66" baseType="lpstr">
      <vt:lpstr>Građanski</vt:lpstr>
      <vt:lpstr>Test</vt:lpstr>
      <vt:lpstr>Unos podataka</vt:lpstr>
      <vt:lpstr>Osnovni rad s PC-om</vt:lpstr>
      <vt:lpstr>Jezik PC-a – binarni brojevi</vt:lpstr>
      <vt:lpstr>Pretvaranje binarni brojevi</vt:lpstr>
      <vt:lpstr>Pretvaranje binarni brojevi</vt:lpstr>
      <vt:lpstr>Bit - bajt</vt:lpstr>
      <vt:lpstr>Bajt</vt:lpstr>
      <vt:lpstr>ASCII</vt:lpstr>
      <vt:lpstr>Kodiranje</vt:lpstr>
      <vt:lpstr>File &amp; Folder</vt:lpstr>
      <vt:lpstr>Uređaji i kapacitet memorije</vt:lpstr>
      <vt:lpstr>Uređaji i kapacitet memorije</vt:lpstr>
      <vt:lpstr>Software &amp; Hardware</vt:lpstr>
      <vt:lpstr>Prozor</vt:lpstr>
      <vt:lpstr>Word &amp; Shortcut</vt:lpstr>
      <vt:lpstr>Ekstenzije - office</vt:lpstr>
      <vt:lpstr>Folder &amp; CopyPaste</vt:lpstr>
      <vt:lpstr>Paint</vt:lpstr>
      <vt:lpstr>Paint</vt:lpstr>
      <vt:lpstr>Uređaji</vt:lpstr>
      <vt:lpstr>Piksel</vt:lpstr>
      <vt:lpstr>Pikseli - rezolucija</vt:lpstr>
      <vt:lpstr>Ekstenzije slike</vt:lpstr>
      <vt:lpstr>LOGO</vt:lpstr>
      <vt:lpstr>LOGO – program &amp; REPEAT</vt:lpstr>
      <vt:lpstr>LOGO – ulazni parametri</vt:lpstr>
      <vt:lpstr>Word – obrada teksta</vt:lpstr>
      <vt:lpstr>Internet</vt:lpstr>
      <vt:lpstr>Internetske usluge</vt:lpstr>
      <vt:lpstr>Interneta - pretraživanje</vt:lpstr>
      <vt:lpstr>Internet - Browsers</vt:lpstr>
      <vt:lpstr>Internet - hyperlink</vt:lpstr>
      <vt:lpstr>Internet – web search engines</vt:lpstr>
      <vt:lpstr>E-mail</vt:lpstr>
      <vt:lpstr>Binarni brojevi</vt:lpstr>
      <vt:lpstr>Binarni brojevi</vt:lpstr>
      <vt:lpstr>Dijelovi PC-a</vt:lpstr>
      <vt:lpstr>Folder</vt:lpstr>
      <vt:lpstr>Search</vt:lpstr>
      <vt:lpstr>Pikseli – prikaz slika</vt:lpstr>
      <vt:lpstr>LOGO – osnovne komande</vt:lpstr>
      <vt:lpstr>LOGO – make</vt:lpstr>
      <vt:lpstr>Word - table</vt:lpstr>
      <vt:lpstr>Word - table</vt:lpstr>
      <vt:lpstr>Word - WordArt</vt:lpstr>
      <vt:lpstr>Internet - mreže</vt:lpstr>
      <vt:lpstr>Internet - sigurnost</vt:lpstr>
      <vt:lpstr>PowerPoint – elementi i animacije</vt:lpstr>
      <vt:lpstr>Word - table</vt:lpstr>
      <vt:lpstr>EXCEL</vt:lpstr>
      <vt:lpstr>EXCEL - nizovi</vt:lpstr>
      <vt:lpstr>Excel - funkcije</vt:lpstr>
      <vt:lpstr>HTML</vt:lpstr>
      <vt:lpstr>Internet – e-mail</vt:lpstr>
      <vt:lpstr>Internet – pravila ponašanja</vt:lpstr>
      <vt:lpstr>Internet usluge</vt:lpstr>
      <vt:lpstr>Logičke izjave i funkcije</vt:lpstr>
      <vt:lpstr>Svojstva PC-a</vt:lpstr>
      <vt:lpstr>Svojstva PC-a</vt:lpstr>
      <vt:lpstr>Svojstva PC-a - kapacitet</vt:lpstr>
      <vt:lpstr>Access</vt:lpstr>
      <vt:lpstr>PowerPoint - hyperlink</vt:lpstr>
      <vt:lpstr>Internet - GIF animacija</vt:lpstr>
      <vt:lpstr>Kraj</vt:lpstr>
    </vt:vector>
  </TitlesOfParts>
  <Company>Osnovna škola Borovo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Informatika</dc:creator>
  <cp:lastModifiedBy>Informatika</cp:lastModifiedBy>
  <cp:revision>25</cp:revision>
  <dcterms:created xsi:type="dcterms:W3CDTF">2010-05-08T15:52:36Z</dcterms:created>
  <dcterms:modified xsi:type="dcterms:W3CDTF">2010-05-08T18:40:42Z</dcterms:modified>
</cp:coreProperties>
</file>